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7" r:id="rId16"/>
    <p:sldId id="271" r:id="rId17"/>
    <p:sldId id="272" r:id="rId18"/>
    <p:sldId id="273" r:id="rId19"/>
    <p:sldId id="274" r:id="rId20"/>
    <p:sldId id="275" r:id="rId21"/>
    <p:sldId id="276" r:id="rId2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5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5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95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032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053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373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68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15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03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560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46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A26707-B18C-4F7C-A804-D9C183199791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24B20-EF38-43AB-AA68-11017D8CC0E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02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3849A-789E-C92C-3AC3-1BEF7B71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544B3A-23D9-25D9-6C36-26460D3AC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74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3C5C732-EA2A-89E0-6B5B-4DC41E1B2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6" t="24869" r="14167"/>
          <a:stretch/>
        </p:blipFill>
        <p:spPr>
          <a:xfrm>
            <a:off x="320907" y="708349"/>
            <a:ext cx="2377441" cy="19030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B47628-C9E3-AC53-8449-C72E57485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1" r="15281"/>
          <a:stretch/>
        </p:blipFill>
        <p:spPr>
          <a:xfrm>
            <a:off x="2866564" y="708349"/>
            <a:ext cx="1658983" cy="1903010"/>
          </a:xfrm>
          <a:prstGeom prst="rect">
            <a:avLst/>
          </a:prstGeom>
        </p:spPr>
      </p:pic>
      <p:pic>
        <p:nvPicPr>
          <p:cNvPr id="13" name="Image 12" descr="Une image contenant machine, jouet&#10;&#10;Description générée automatiquement">
            <a:extLst>
              <a:ext uri="{FF2B5EF4-FFF2-40B4-BE49-F238E27FC236}">
                <a16:creationId xmlns:a16="http://schemas.microsoft.com/office/drawing/2014/main" id="{93A57DA8-0366-2C59-DD90-D1AA78E5F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 r="10285" b="12459"/>
          <a:stretch/>
        </p:blipFill>
        <p:spPr>
          <a:xfrm>
            <a:off x="320907" y="2707898"/>
            <a:ext cx="4204640" cy="3667423"/>
          </a:xfrm>
          <a:prstGeom prst="rect">
            <a:avLst/>
          </a:prstGeom>
        </p:spPr>
      </p:pic>
      <p:pic>
        <p:nvPicPr>
          <p:cNvPr id="15" name="Image 14" descr="Une image contenant Appareils électroniques, machine, Ingénierie électronique, fils électriques&#10;&#10;Description générée automatiquement">
            <a:extLst>
              <a:ext uri="{FF2B5EF4-FFF2-40B4-BE49-F238E27FC236}">
                <a16:creationId xmlns:a16="http://schemas.microsoft.com/office/drawing/2014/main" id="{6A058F95-A330-40F7-259E-388E5606E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7" t="34460" b="15326"/>
          <a:stretch/>
        </p:blipFill>
        <p:spPr>
          <a:xfrm>
            <a:off x="320907" y="6471860"/>
            <a:ext cx="4204640" cy="26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9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37C438-AA41-57C5-A2E6-1E1B2CBE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6" y="718560"/>
            <a:ext cx="4204641" cy="25961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03427D-21D9-4AD4-CF3F-ED55E8328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11340" r="4679" b="14254"/>
          <a:stretch/>
        </p:blipFill>
        <p:spPr>
          <a:xfrm>
            <a:off x="1085083" y="7915342"/>
            <a:ext cx="2343917" cy="1794715"/>
          </a:xfrm>
          <a:prstGeom prst="rect">
            <a:avLst/>
          </a:prstGeom>
        </p:spPr>
      </p:pic>
      <p:pic>
        <p:nvPicPr>
          <p:cNvPr id="12" name="Image 11" descr="Une image contenant Ingénierie électronique, Appareils électroniques, Composant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80B87585-3DF5-48A3-27FC-87F19A20B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6" y="3417906"/>
            <a:ext cx="4204640" cy="437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2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3" name="Image 2" descr="Une image contenant plastique, Appareils électroniques, Ingénierie électronique, Composant de circuit passif&#10;&#10;Description générée automatiquement">
            <a:extLst>
              <a:ext uri="{FF2B5EF4-FFF2-40B4-BE49-F238E27FC236}">
                <a16:creationId xmlns:a16="http://schemas.microsoft.com/office/drawing/2014/main" id="{61F49E86-38F6-727D-3D79-DCDEDC0E7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6" y="711228"/>
            <a:ext cx="4204641" cy="2430206"/>
          </a:xfrm>
          <a:prstGeom prst="rect">
            <a:avLst/>
          </a:prstGeom>
        </p:spPr>
      </p:pic>
      <p:pic>
        <p:nvPicPr>
          <p:cNvPr id="6" name="Image 5" descr="Une image contenant plastique, jouet, intérieur, tube&#10;&#10;Description générée automatiquement">
            <a:extLst>
              <a:ext uri="{FF2B5EF4-FFF2-40B4-BE49-F238E27FC236}">
                <a16:creationId xmlns:a16="http://schemas.microsoft.com/office/drawing/2014/main" id="{15E1212D-AFAF-AD73-CF03-E1201B9C2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6" y="3287388"/>
            <a:ext cx="4204641" cy="3031200"/>
          </a:xfrm>
          <a:prstGeom prst="rect">
            <a:avLst/>
          </a:prstGeom>
        </p:spPr>
      </p:pic>
      <p:pic>
        <p:nvPicPr>
          <p:cNvPr id="9" name="Image 8" descr="Une image contenant Appareils électroniques, Ingénierie électronique, machine, fils électriques&#10;&#10;Description générée automatiquement">
            <a:extLst>
              <a:ext uri="{FF2B5EF4-FFF2-40B4-BE49-F238E27FC236}">
                <a16:creationId xmlns:a16="http://schemas.microsoft.com/office/drawing/2014/main" id="{4F8BA64F-DB86-615E-CBC3-444B6260D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6" y="6521829"/>
            <a:ext cx="3347487" cy="27548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F8D070D-55F5-1C82-9744-4FD9053A5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3870215" y="6734371"/>
            <a:ext cx="2666879" cy="2329729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7558A7C-C28F-12B9-805F-73575AC30440}"/>
              </a:ext>
            </a:extLst>
          </p:cNvPr>
          <p:cNvCxnSpPr/>
          <p:nvPr/>
        </p:nvCxnSpPr>
        <p:spPr>
          <a:xfrm flipH="1">
            <a:off x="5804918" y="6825280"/>
            <a:ext cx="247100" cy="43107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81EAB42-B85E-4424-3DBD-4717AC6446F6}"/>
              </a:ext>
            </a:extLst>
          </p:cNvPr>
          <p:cNvCxnSpPr/>
          <p:nvPr/>
        </p:nvCxnSpPr>
        <p:spPr>
          <a:xfrm flipH="1">
            <a:off x="5804918" y="8141165"/>
            <a:ext cx="247100" cy="43107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7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93F63D-0511-374C-EE35-F99314CA6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1" y="3288488"/>
            <a:ext cx="4204640" cy="2686298"/>
          </a:xfrm>
          <a:prstGeom prst="rect">
            <a:avLst/>
          </a:prstGeom>
        </p:spPr>
      </p:pic>
      <p:pic>
        <p:nvPicPr>
          <p:cNvPr id="8" name="Image 7" descr="Une image contenant miroir, cadre, intérieur&#10;&#10;Description générée automatiquement">
            <a:extLst>
              <a:ext uri="{FF2B5EF4-FFF2-40B4-BE49-F238E27FC236}">
                <a16:creationId xmlns:a16="http://schemas.microsoft.com/office/drawing/2014/main" id="{F3DC9F75-4A0C-35E0-7A9D-62FD10A98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/>
          <a:stretch/>
        </p:blipFill>
        <p:spPr>
          <a:xfrm>
            <a:off x="323631" y="672083"/>
            <a:ext cx="4204640" cy="2509597"/>
          </a:xfrm>
          <a:prstGeom prst="rect">
            <a:avLst/>
          </a:prstGeom>
        </p:spPr>
      </p:pic>
      <p:pic>
        <p:nvPicPr>
          <p:cNvPr id="12" name="Image 11" descr="Une image contenant miroir, intérieur, cadre, rouge&#10;&#10;Description générée automatiquement">
            <a:extLst>
              <a:ext uri="{FF2B5EF4-FFF2-40B4-BE49-F238E27FC236}">
                <a16:creationId xmlns:a16="http://schemas.microsoft.com/office/drawing/2014/main" id="{37E3154C-DB68-3362-E7E6-E0740A456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1" y="6081594"/>
            <a:ext cx="2847678" cy="2107628"/>
          </a:xfrm>
          <a:prstGeom prst="rect">
            <a:avLst/>
          </a:prstGeom>
        </p:spPr>
      </p:pic>
      <p:pic>
        <p:nvPicPr>
          <p:cNvPr id="16" name="Image 15" descr="Une image contenant cadre, rose, mur, intérieur&#10;&#10;Description générée automatiquement">
            <a:extLst>
              <a:ext uri="{FF2B5EF4-FFF2-40B4-BE49-F238E27FC236}">
                <a16:creationId xmlns:a16="http://schemas.microsoft.com/office/drawing/2014/main" id="{63CC96D8-6337-AFB1-E1B7-33CC761F9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4" b="11363"/>
          <a:stretch/>
        </p:blipFill>
        <p:spPr>
          <a:xfrm>
            <a:off x="3274756" y="6081594"/>
            <a:ext cx="3126044" cy="211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33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6" name="Image 5" descr="Une image contenant vélo&#10;&#10;Description générée automatiquement avec une confiance faible">
            <a:extLst>
              <a:ext uri="{FF2B5EF4-FFF2-40B4-BE49-F238E27FC236}">
                <a16:creationId xmlns:a16="http://schemas.microsoft.com/office/drawing/2014/main" id="{25080315-F5BA-1A1C-859E-C9619E9FB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565275"/>
            <a:ext cx="4153989" cy="2097196"/>
          </a:xfrm>
          <a:prstGeom prst="rect">
            <a:avLst/>
          </a:prstGeom>
        </p:spPr>
      </p:pic>
      <p:pic>
        <p:nvPicPr>
          <p:cNvPr id="10" name="Image 9" descr="Une image contenant cadre, vélo&#10;&#10;Description générée automatiquement avec une confiance faible">
            <a:extLst>
              <a:ext uri="{FF2B5EF4-FFF2-40B4-BE49-F238E27FC236}">
                <a16:creationId xmlns:a16="http://schemas.microsoft.com/office/drawing/2014/main" id="{20D74814-B4E3-14C0-18A1-5E91931E1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 b="7726"/>
          <a:stretch/>
        </p:blipFill>
        <p:spPr>
          <a:xfrm>
            <a:off x="130628" y="2796671"/>
            <a:ext cx="4153989" cy="2598288"/>
          </a:xfrm>
          <a:prstGeom prst="rect">
            <a:avLst/>
          </a:prstGeom>
        </p:spPr>
      </p:pic>
      <p:pic>
        <p:nvPicPr>
          <p:cNvPr id="13" name="Image 12" descr="Une image contenant plastique, Véhicule de jouet, jouet, machine&#10;&#10;Description générée automatiquement">
            <a:extLst>
              <a:ext uri="{FF2B5EF4-FFF2-40B4-BE49-F238E27FC236}">
                <a16:creationId xmlns:a16="http://schemas.microsoft.com/office/drawing/2014/main" id="{838D334E-F566-FEA9-A0A7-BAAC4EBE9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5529159"/>
            <a:ext cx="3660543" cy="3534941"/>
          </a:xfrm>
          <a:prstGeom prst="rect">
            <a:avLst/>
          </a:prstGeom>
        </p:spPr>
      </p:pic>
      <p:pic>
        <p:nvPicPr>
          <p:cNvPr id="15" name="Image 14" descr="Une image contenant ongle, fournitures de bureau, punaise, intérieur&#10;&#10;Description générée automatiquement">
            <a:extLst>
              <a:ext uri="{FF2B5EF4-FFF2-40B4-BE49-F238E27FC236}">
                <a16:creationId xmlns:a16="http://schemas.microsoft.com/office/drawing/2014/main" id="{A01E40F9-CABB-4BA9-C1BA-0D9629EFE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34" y="5529159"/>
            <a:ext cx="2003907" cy="18337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38AB42D-A5B1-A34A-A5C4-F266C737C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3883277" y="7497144"/>
            <a:ext cx="2666879" cy="2329729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EC3C33D-28F2-5DC5-3014-5568AAA9A7A9}"/>
              </a:ext>
            </a:extLst>
          </p:cNvPr>
          <p:cNvCxnSpPr/>
          <p:nvPr/>
        </p:nvCxnSpPr>
        <p:spPr>
          <a:xfrm flipH="1">
            <a:off x="6303056" y="7296629"/>
            <a:ext cx="247100" cy="43107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10E6060-8235-6A01-94CE-DD6A4DA644D3}"/>
              </a:ext>
            </a:extLst>
          </p:cNvPr>
          <p:cNvCxnSpPr/>
          <p:nvPr/>
        </p:nvCxnSpPr>
        <p:spPr>
          <a:xfrm flipH="1">
            <a:off x="6303056" y="8940003"/>
            <a:ext cx="247100" cy="43107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77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Ingénierie électronique, Appareils électroniques, circuit, machine&#10;&#10;Description générée automatiquement">
            <a:extLst>
              <a:ext uri="{FF2B5EF4-FFF2-40B4-BE49-F238E27FC236}">
                <a16:creationId xmlns:a16="http://schemas.microsoft.com/office/drawing/2014/main" id="{B69DBD90-DF30-C38C-6C48-41B2F3D2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4" y="5172892"/>
            <a:ext cx="4585062" cy="4270850"/>
          </a:xfrm>
          <a:prstGeom prst="rect">
            <a:avLst/>
          </a:prstGeom>
        </p:spPr>
      </p:pic>
      <p:pic>
        <p:nvPicPr>
          <p:cNvPr id="11" name="Image 10" descr="Une image contenant Appareils électroniques, Ingénierie électronique, circuit, machine&#10;&#10;Description générée automatiquement">
            <a:extLst>
              <a:ext uri="{FF2B5EF4-FFF2-40B4-BE49-F238E27FC236}">
                <a16:creationId xmlns:a16="http://schemas.microsoft.com/office/drawing/2014/main" id="{74B43FFF-30B2-EBCC-C66B-04A55235C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4" y="721300"/>
            <a:ext cx="4585062" cy="42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3" name="Image 2" descr="Une image contenant machine, Ingénierie électronique, ingénierie, fils électriques&#10;&#10;Description générée automatiquement">
            <a:extLst>
              <a:ext uri="{FF2B5EF4-FFF2-40B4-BE49-F238E27FC236}">
                <a16:creationId xmlns:a16="http://schemas.microsoft.com/office/drawing/2014/main" id="{E4465112-9424-EB7B-939D-B8F29BC44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" r="4311" b="14211"/>
          <a:stretch/>
        </p:blipFill>
        <p:spPr>
          <a:xfrm>
            <a:off x="261257" y="565275"/>
            <a:ext cx="3644537" cy="3574280"/>
          </a:xfrm>
          <a:prstGeom prst="rect">
            <a:avLst/>
          </a:prstGeom>
        </p:spPr>
      </p:pic>
      <p:pic>
        <p:nvPicPr>
          <p:cNvPr id="5" name="Image 4" descr="Une image contenant outil, cadre, intérieur&#10;&#10;Description générée automatiquement">
            <a:extLst>
              <a:ext uri="{FF2B5EF4-FFF2-40B4-BE49-F238E27FC236}">
                <a16:creationId xmlns:a16="http://schemas.microsoft.com/office/drawing/2014/main" id="{76B076CE-7E82-17CC-C9BE-A2A9D81CD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9" t="11883" r="12572" b="14835"/>
          <a:stretch/>
        </p:blipFill>
        <p:spPr>
          <a:xfrm>
            <a:off x="261257" y="4271555"/>
            <a:ext cx="3644537" cy="2296319"/>
          </a:xfrm>
          <a:prstGeom prst="rect">
            <a:avLst/>
          </a:prstGeom>
        </p:spPr>
      </p:pic>
      <p:pic>
        <p:nvPicPr>
          <p:cNvPr id="9" name="Image 8" descr="Une image contenant plastique, jouet, Set de jeu, intérieur&#10;&#10;Description générée automatiquement">
            <a:extLst>
              <a:ext uri="{FF2B5EF4-FFF2-40B4-BE49-F238E27FC236}">
                <a16:creationId xmlns:a16="http://schemas.microsoft.com/office/drawing/2014/main" id="{58684F99-8CAE-F34B-9047-BC010E1E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0" t="18936" r="6410"/>
          <a:stretch/>
        </p:blipFill>
        <p:spPr>
          <a:xfrm>
            <a:off x="261257" y="6699874"/>
            <a:ext cx="2547258" cy="2694476"/>
          </a:xfrm>
          <a:prstGeom prst="rect">
            <a:avLst/>
          </a:prstGeom>
        </p:spPr>
      </p:pic>
      <p:pic>
        <p:nvPicPr>
          <p:cNvPr id="12" name="Image 11" descr="Une image contenant machine, plastique, jouet, bleu&#10;&#10;Description générée automatiquement">
            <a:extLst>
              <a:ext uri="{FF2B5EF4-FFF2-40B4-BE49-F238E27FC236}">
                <a16:creationId xmlns:a16="http://schemas.microsoft.com/office/drawing/2014/main" id="{FB0A90E5-5556-56C2-01DA-F8A1C9CF0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12"/>
          <a:stretch/>
        </p:blipFill>
        <p:spPr>
          <a:xfrm>
            <a:off x="2884622" y="6699874"/>
            <a:ext cx="2363557" cy="26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11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8" name="Image 7" descr="Une image contenant machine, plastique, Ingénierie électronique, Appareils électroniques&#10;&#10;Description générée automatiquement">
            <a:extLst>
              <a:ext uri="{FF2B5EF4-FFF2-40B4-BE49-F238E27FC236}">
                <a16:creationId xmlns:a16="http://schemas.microsoft.com/office/drawing/2014/main" id="{E26D79C6-B1A3-D1D4-6386-F4E184F8C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4" t="24148" r="7047" b="5309"/>
          <a:stretch/>
        </p:blipFill>
        <p:spPr>
          <a:xfrm>
            <a:off x="401300" y="3213206"/>
            <a:ext cx="3726563" cy="3265448"/>
          </a:xfrm>
          <a:prstGeom prst="rect">
            <a:avLst/>
          </a:prstGeom>
        </p:spPr>
      </p:pic>
      <p:pic>
        <p:nvPicPr>
          <p:cNvPr id="11" name="Image 10" descr="Une image contenant connecteur, fils électriques, Tubes thermorétrécissables, bleu&#10;&#10;Description générée automatiquement">
            <a:extLst>
              <a:ext uri="{FF2B5EF4-FFF2-40B4-BE49-F238E27FC236}">
                <a16:creationId xmlns:a16="http://schemas.microsoft.com/office/drawing/2014/main" id="{A0F0EE86-6BC6-B3F4-6DE1-06512E432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4" r="5334" b="38089"/>
          <a:stretch/>
        </p:blipFill>
        <p:spPr>
          <a:xfrm rot="16200000">
            <a:off x="-125977" y="1249053"/>
            <a:ext cx="2334933" cy="1280377"/>
          </a:xfrm>
          <a:prstGeom prst="rect">
            <a:avLst/>
          </a:prstGeom>
        </p:spPr>
      </p:pic>
      <p:pic>
        <p:nvPicPr>
          <p:cNvPr id="14" name="Image 13" descr="Une image contenant câble, connecteur, bleu&#10;&#10;Description générée automatiquement">
            <a:extLst>
              <a:ext uri="{FF2B5EF4-FFF2-40B4-BE49-F238E27FC236}">
                <a16:creationId xmlns:a16="http://schemas.microsoft.com/office/drawing/2014/main" id="{79CF87E4-4616-D776-79B2-16D2FB85C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1429" y="1284613"/>
            <a:ext cx="2334933" cy="120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7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3" name="Image 2" descr="Une image contenant outil, machine, plastique, rose&#10;&#10;Description générée automatiquement">
            <a:extLst>
              <a:ext uri="{FF2B5EF4-FFF2-40B4-BE49-F238E27FC236}">
                <a16:creationId xmlns:a16="http://schemas.microsoft.com/office/drawing/2014/main" id="{49D79DBB-D176-11F7-DA51-21DE3094E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4" t="4710" r="5396"/>
          <a:stretch/>
        </p:blipFill>
        <p:spPr>
          <a:xfrm>
            <a:off x="561983" y="724231"/>
            <a:ext cx="3696508" cy="3928939"/>
          </a:xfrm>
          <a:prstGeom prst="rect">
            <a:avLst/>
          </a:prstGeom>
        </p:spPr>
      </p:pic>
      <p:pic>
        <p:nvPicPr>
          <p:cNvPr id="9" name="Image 8" descr="Une image contenant plastique, machine, intérieur, jouet&#10;&#10;Description générée automatiquement">
            <a:extLst>
              <a:ext uri="{FF2B5EF4-FFF2-40B4-BE49-F238E27FC236}">
                <a16:creationId xmlns:a16="http://schemas.microsoft.com/office/drawing/2014/main" id="{0367A5C0-6D8A-AB6A-FCA2-B4C858803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13361" b="18186"/>
          <a:stretch/>
        </p:blipFill>
        <p:spPr>
          <a:xfrm>
            <a:off x="561983" y="4812126"/>
            <a:ext cx="3696508" cy="37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4" name="Image 3" descr="Une image contenant machine, Modèle réduit, ingénierie, jouet&#10;&#10;Description générée automatiquement">
            <a:extLst>
              <a:ext uri="{FF2B5EF4-FFF2-40B4-BE49-F238E27FC236}">
                <a16:creationId xmlns:a16="http://schemas.microsoft.com/office/drawing/2014/main" id="{B66B6F33-C939-DC4F-14E2-9CB7334FD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t="22513"/>
          <a:stretch/>
        </p:blipFill>
        <p:spPr>
          <a:xfrm>
            <a:off x="378822" y="596661"/>
            <a:ext cx="3409407" cy="2891135"/>
          </a:xfrm>
          <a:prstGeom prst="rect">
            <a:avLst/>
          </a:prstGeom>
        </p:spPr>
      </p:pic>
      <p:pic>
        <p:nvPicPr>
          <p:cNvPr id="6" name="Image 5" descr="Une image contenant machine, jouet, intérieur&#10;&#10;Description générée automatiquement">
            <a:extLst>
              <a:ext uri="{FF2B5EF4-FFF2-40B4-BE49-F238E27FC236}">
                <a16:creationId xmlns:a16="http://schemas.microsoft.com/office/drawing/2014/main" id="{AB709AD4-0579-B994-E13F-CD7CE68EC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3602365"/>
            <a:ext cx="3474242" cy="28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1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97AA2FE-6C66-F6C3-43A3-5A0F243B6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7" y="3104025"/>
            <a:ext cx="3751272" cy="25674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0" y="165429"/>
            <a:ext cx="21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1 – Base plate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9396720-B5BD-5845-70F0-04A1F638C170}"/>
              </a:ext>
            </a:extLst>
          </p:cNvPr>
          <p:cNvSpPr txBox="1"/>
          <p:nvPr/>
        </p:nvSpPr>
        <p:spPr>
          <a:xfrm>
            <a:off x="4138821" y="1125584"/>
            <a:ext cx="251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*4</a:t>
            </a:r>
          </a:p>
        </p:txBody>
      </p:sp>
      <p:pic>
        <p:nvPicPr>
          <p:cNvPr id="10" name="Image 9" descr="Une image contenant jouet&#10;&#10;Description générée automatiquement">
            <a:extLst>
              <a:ext uri="{FF2B5EF4-FFF2-40B4-BE49-F238E27FC236}">
                <a16:creationId xmlns:a16="http://schemas.microsoft.com/office/drawing/2014/main" id="{162EFF31-CE0C-EA36-DA0E-65F9C0C1D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9" t="12627" r="15572" b="16438"/>
          <a:stretch/>
        </p:blipFill>
        <p:spPr>
          <a:xfrm>
            <a:off x="229877" y="600890"/>
            <a:ext cx="3751272" cy="227293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C5A1BBB-2DDC-F26B-47FC-2CB2E194E1A7}"/>
              </a:ext>
            </a:extLst>
          </p:cNvPr>
          <p:cNvSpPr txBox="1"/>
          <p:nvPr/>
        </p:nvSpPr>
        <p:spPr>
          <a:xfrm>
            <a:off x="4138821" y="3331029"/>
            <a:ext cx="2436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T8 Nut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M3x8mm *4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8mm linear bushing</a:t>
            </a:r>
          </a:p>
          <a:p>
            <a:r>
              <a:rPr lang="en-GB" dirty="0"/>
              <a:t>(LM8UU 8x15x24mm)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DF5DEE1-D96E-FEE9-5837-1EFEAD4A3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56" y="5762532"/>
            <a:ext cx="4655632" cy="27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3" name="Image 2" descr="Une image contenant jouet, plastique, outil, intérieur&#10;&#10;Description générée automatiquement">
            <a:extLst>
              <a:ext uri="{FF2B5EF4-FFF2-40B4-BE49-F238E27FC236}">
                <a16:creationId xmlns:a16="http://schemas.microsoft.com/office/drawing/2014/main" id="{9E943F44-CFD6-FB66-6597-3622AA04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6" y="686493"/>
            <a:ext cx="1665507" cy="1622847"/>
          </a:xfrm>
          <a:prstGeom prst="rect">
            <a:avLst/>
          </a:prstGeom>
        </p:spPr>
      </p:pic>
      <p:pic>
        <p:nvPicPr>
          <p:cNvPr id="8" name="Image 7" descr="Une image contenant jouet&#10;&#10;Description générée automatiquement">
            <a:extLst>
              <a:ext uri="{FF2B5EF4-FFF2-40B4-BE49-F238E27FC236}">
                <a16:creationId xmlns:a16="http://schemas.microsoft.com/office/drawing/2014/main" id="{F6561D9B-26D0-6449-AEA5-0D9C1E54B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3" b="4934"/>
          <a:stretch/>
        </p:blipFill>
        <p:spPr>
          <a:xfrm>
            <a:off x="2329730" y="716144"/>
            <a:ext cx="2198541" cy="159319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2107DB-3F1B-2F48-E0D7-49F7876C5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6" y="2458451"/>
            <a:ext cx="4023504" cy="1969858"/>
          </a:xfrm>
          <a:prstGeom prst="rect">
            <a:avLst/>
          </a:prstGeom>
        </p:spPr>
      </p:pic>
      <p:pic>
        <p:nvPicPr>
          <p:cNvPr id="14" name="Image 13" descr="Une image contenant machine, jouet, bleu, plein air&#10;&#10;Description générée automatiquement">
            <a:extLst>
              <a:ext uri="{FF2B5EF4-FFF2-40B4-BE49-F238E27FC236}">
                <a16:creationId xmlns:a16="http://schemas.microsoft.com/office/drawing/2014/main" id="{BE071D7F-492C-A7EC-773E-4B5199EC4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6" y="4617570"/>
            <a:ext cx="4008125" cy="35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5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91B2650-FE8D-6AED-8770-B55A7375C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1"/>
          <a:stretch/>
        </p:blipFill>
        <p:spPr>
          <a:xfrm>
            <a:off x="288757" y="734362"/>
            <a:ext cx="4081946" cy="3315124"/>
          </a:xfrm>
          <a:prstGeom prst="rect">
            <a:avLst/>
          </a:prstGeom>
        </p:spPr>
      </p:pic>
      <p:pic>
        <p:nvPicPr>
          <p:cNvPr id="10" name="Image 9" descr="Une image contenant Appareils électroniques, Ingénierie électronique, circuit, Composant électronique&#10;&#10;Description générée automatiquement">
            <a:extLst>
              <a:ext uri="{FF2B5EF4-FFF2-40B4-BE49-F238E27FC236}">
                <a16:creationId xmlns:a16="http://schemas.microsoft.com/office/drawing/2014/main" id="{68D4D5CB-B563-C1C8-DA68-AAEB03801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" y="4218573"/>
            <a:ext cx="4123693" cy="35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75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50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2 – Focus Motor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5A1BBB-2DDC-F26B-47FC-2CB2E194E1A7}"/>
              </a:ext>
            </a:extLst>
          </p:cNvPr>
          <p:cNvSpPr txBox="1"/>
          <p:nvPr/>
        </p:nvSpPr>
        <p:spPr>
          <a:xfrm>
            <a:off x="4528271" y="3850711"/>
            <a:ext cx="179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M3x10mm *4</a:t>
            </a:r>
          </a:p>
          <a:p>
            <a:endParaRPr lang="en-GB" dirty="0"/>
          </a:p>
        </p:txBody>
      </p:sp>
      <p:pic>
        <p:nvPicPr>
          <p:cNvPr id="3" name="Image 2" descr="Une image contenant objets en métal, attache, Quincaillerie, machine&#10;&#10;Description générée automatiquement">
            <a:extLst>
              <a:ext uri="{FF2B5EF4-FFF2-40B4-BE49-F238E27FC236}">
                <a16:creationId xmlns:a16="http://schemas.microsoft.com/office/drawing/2014/main" id="{51D379EE-61AA-E0A0-541C-BD7EBC01D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9" y="3640067"/>
            <a:ext cx="3700554" cy="2799452"/>
          </a:xfrm>
          <a:prstGeom prst="rect">
            <a:avLst/>
          </a:prstGeom>
        </p:spPr>
      </p:pic>
      <p:pic>
        <p:nvPicPr>
          <p:cNvPr id="9" name="Image 8" descr="Une image contenant Contrôleur de jeu, levier, violet&#10;&#10;Description générée automatiquement">
            <a:extLst>
              <a:ext uri="{FF2B5EF4-FFF2-40B4-BE49-F238E27FC236}">
                <a16:creationId xmlns:a16="http://schemas.microsoft.com/office/drawing/2014/main" id="{C9E6888B-A9C9-EF96-EA5F-4ACB00AF3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3" b="23134"/>
          <a:stretch/>
        </p:blipFill>
        <p:spPr>
          <a:xfrm>
            <a:off x="530839" y="6650292"/>
            <a:ext cx="3700554" cy="1827271"/>
          </a:xfrm>
          <a:prstGeom prst="rect">
            <a:avLst/>
          </a:prstGeom>
        </p:spPr>
      </p:pic>
      <p:pic>
        <p:nvPicPr>
          <p:cNvPr id="16" name="Image 15" descr="Une image contenant ciel, plein air&#10;&#10;Description générée automatiquement">
            <a:extLst>
              <a:ext uri="{FF2B5EF4-FFF2-40B4-BE49-F238E27FC236}">
                <a16:creationId xmlns:a16="http://schemas.microsoft.com/office/drawing/2014/main" id="{23A363D5-9ECC-571D-47EB-F38920C38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14235" b="5024"/>
          <a:stretch/>
        </p:blipFill>
        <p:spPr>
          <a:xfrm>
            <a:off x="530839" y="735229"/>
            <a:ext cx="3184314" cy="279945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0815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Stepper motor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5 to 8 mm coupler</a:t>
            </a:r>
          </a:p>
          <a:p>
            <a:r>
              <a:rPr lang="en-GB" dirty="0"/>
              <a:t>Be sure to mount coupler with a gap so it doesn’t rub against the motor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778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19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3 – focus rail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5A1BBB-2DDC-F26B-47FC-2CB2E194E1A7}"/>
              </a:ext>
            </a:extLst>
          </p:cNvPr>
          <p:cNvSpPr txBox="1"/>
          <p:nvPr/>
        </p:nvSpPr>
        <p:spPr>
          <a:xfrm>
            <a:off x="4528271" y="5976490"/>
            <a:ext cx="23297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8mm x  150mm rod x2 (horizontal)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T8 lead screw 150mm (horizontal)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8mm x  100mm rod x2 (vertical)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T8 lead screw 100mm (vertical)</a:t>
            </a:r>
          </a:p>
          <a:p>
            <a:endParaRPr lang="en-GB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4" name="Image 3" descr="Une image contenant violet, intérieur, levier&#10;&#10;Description générée automatiquement">
            <a:extLst>
              <a:ext uri="{FF2B5EF4-FFF2-40B4-BE49-F238E27FC236}">
                <a16:creationId xmlns:a16="http://schemas.microsoft.com/office/drawing/2014/main" id="{417E9E95-B6E7-6C16-4A33-C5044E558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9" y="565275"/>
            <a:ext cx="3700554" cy="2407190"/>
          </a:xfrm>
          <a:prstGeom prst="rect">
            <a:avLst/>
          </a:prstGeom>
        </p:spPr>
      </p:pic>
      <p:pic>
        <p:nvPicPr>
          <p:cNvPr id="6" name="Image 5" descr="Une image contenant levier, objets en métal, violet&#10;&#10;Description générée automatiquement">
            <a:extLst>
              <a:ext uri="{FF2B5EF4-FFF2-40B4-BE49-F238E27FC236}">
                <a16:creationId xmlns:a16="http://schemas.microsoft.com/office/drawing/2014/main" id="{F998649B-6B14-70E5-A762-BADDC89BD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9" y="3012013"/>
            <a:ext cx="3701092" cy="2924929"/>
          </a:xfrm>
          <a:prstGeom prst="rect">
            <a:avLst/>
          </a:prstGeom>
        </p:spPr>
      </p:pic>
      <p:pic>
        <p:nvPicPr>
          <p:cNvPr id="10" name="Image 9" descr="Une image contenant outil, attache, intérieur&#10;&#10;Description générée automatiquement">
            <a:extLst>
              <a:ext uri="{FF2B5EF4-FFF2-40B4-BE49-F238E27FC236}">
                <a16:creationId xmlns:a16="http://schemas.microsoft.com/office/drawing/2014/main" id="{33F59437-98B4-2888-4BCA-A41A4BBC6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9" y="5976490"/>
            <a:ext cx="3700554" cy="38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1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33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4 – X motor plate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3" name="Image 2" descr="Une image contenant jouet&#10;&#10;Description générée automatiquement">
            <a:extLst>
              <a:ext uri="{FF2B5EF4-FFF2-40B4-BE49-F238E27FC236}">
                <a16:creationId xmlns:a16="http://schemas.microsoft.com/office/drawing/2014/main" id="{E6A43A69-0785-15F9-838B-03D68BDE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9" y="649222"/>
            <a:ext cx="3700553" cy="18289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1A697D4-8D6B-2741-D1BB-DC8476334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r="-32"/>
          <a:stretch/>
        </p:blipFill>
        <p:spPr>
          <a:xfrm>
            <a:off x="580618" y="2562143"/>
            <a:ext cx="3700553" cy="4178058"/>
          </a:xfrm>
          <a:prstGeom prst="rect">
            <a:avLst/>
          </a:prstGeom>
        </p:spPr>
      </p:pic>
      <p:pic>
        <p:nvPicPr>
          <p:cNvPr id="14" name="Image 13" descr="Une image contenant plastique&#10;&#10;Description générée automatiquement">
            <a:extLst>
              <a:ext uri="{FF2B5EF4-FFF2-40B4-BE49-F238E27FC236}">
                <a16:creationId xmlns:a16="http://schemas.microsoft.com/office/drawing/2014/main" id="{03F19D28-36C7-248B-8763-D4DACDBF6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8" y="6923649"/>
            <a:ext cx="2777113" cy="275139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75BCAF0-8947-3729-07BD-2047A2387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3743302" y="7345320"/>
            <a:ext cx="2666879" cy="2329729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317F79B-3360-FC26-2CF9-1F30A3ABA957}"/>
              </a:ext>
            </a:extLst>
          </p:cNvPr>
          <p:cNvCxnSpPr/>
          <p:nvPr/>
        </p:nvCxnSpPr>
        <p:spPr>
          <a:xfrm flipH="1">
            <a:off x="4281171" y="7027817"/>
            <a:ext cx="247100" cy="43107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0B524EC-4C94-24D3-77CA-938C35597D8E}"/>
              </a:ext>
            </a:extLst>
          </p:cNvPr>
          <p:cNvCxnSpPr/>
          <p:nvPr/>
        </p:nvCxnSpPr>
        <p:spPr>
          <a:xfrm flipH="1">
            <a:off x="5480683" y="7027817"/>
            <a:ext cx="247100" cy="431074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9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162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5 – optics</a:t>
            </a:r>
          </a:p>
        </p:txBody>
      </p:sp>
      <p:pic>
        <p:nvPicPr>
          <p:cNvPr id="6" name="Image 5" descr="Une image contenant cylindre, tube&#10;&#10;Description générée automatiquement">
            <a:extLst>
              <a:ext uri="{FF2B5EF4-FFF2-40B4-BE49-F238E27FC236}">
                <a16:creationId xmlns:a16="http://schemas.microsoft.com/office/drawing/2014/main" id="{4D77C472-C62A-FF96-E1FB-6EBACF435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123" y="4352155"/>
            <a:ext cx="990490" cy="1507649"/>
          </a:xfrm>
          <a:prstGeom prst="rect">
            <a:avLst/>
          </a:prstGeom>
        </p:spPr>
      </p:pic>
      <p:pic>
        <p:nvPicPr>
          <p:cNvPr id="10" name="Image 9" descr="Une image contenant sol&#10;&#10;Description générée automatiquement">
            <a:extLst>
              <a:ext uri="{FF2B5EF4-FFF2-40B4-BE49-F238E27FC236}">
                <a16:creationId xmlns:a16="http://schemas.microsoft.com/office/drawing/2014/main" id="{646E3C66-7565-01AF-6F5B-D0C5DF7F7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t="19348"/>
          <a:stretch/>
        </p:blipFill>
        <p:spPr>
          <a:xfrm>
            <a:off x="130628" y="565276"/>
            <a:ext cx="4049486" cy="1721146"/>
          </a:xfrm>
          <a:prstGeom prst="rect">
            <a:avLst/>
          </a:prstGeom>
        </p:spPr>
      </p:pic>
      <p:pic>
        <p:nvPicPr>
          <p:cNvPr id="12" name="Image 11" descr="Une image contenant sol&#10;&#10;Description générée automatiquement">
            <a:extLst>
              <a:ext uri="{FF2B5EF4-FFF2-40B4-BE49-F238E27FC236}">
                <a16:creationId xmlns:a16="http://schemas.microsoft.com/office/drawing/2014/main" id="{7805085E-5D78-7F50-7A9F-623F03EA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4" t="18600"/>
          <a:stretch/>
        </p:blipFill>
        <p:spPr>
          <a:xfrm>
            <a:off x="176349" y="2439694"/>
            <a:ext cx="4003766" cy="1759189"/>
          </a:xfrm>
          <a:prstGeom prst="rect">
            <a:avLst/>
          </a:prstGeom>
        </p:spPr>
      </p:pic>
      <p:pic>
        <p:nvPicPr>
          <p:cNvPr id="15" name="Image 14" descr="Une image contenant outil, sol&#10;&#10;Description générée automatiquement">
            <a:extLst>
              <a:ext uri="{FF2B5EF4-FFF2-40B4-BE49-F238E27FC236}">
                <a16:creationId xmlns:a16="http://schemas.microsoft.com/office/drawing/2014/main" id="{267A5600-3932-638C-F18A-68D5DD49C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t="22346" r="32952" b="13203"/>
          <a:stretch/>
        </p:blipFill>
        <p:spPr>
          <a:xfrm>
            <a:off x="176349" y="4352155"/>
            <a:ext cx="2619102" cy="150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1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6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4" name="Image 3" descr="Une image contenant outil, levier, jaune&#10;&#10;Description générée automatiquement">
            <a:extLst>
              <a:ext uri="{FF2B5EF4-FFF2-40B4-BE49-F238E27FC236}">
                <a16:creationId xmlns:a16="http://schemas.microsoft.com/office/drawing/2014/main" id="{434AEAF8-055C-4077-267D-C907FF51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6" b="9081"/>
          <a:stretch/>
        </p:blipFill>
        <p:spPr>
          <a:xfrm>
            <a:off x="311519" y="565275"/>
            <a:ext cx="4036422" cy="20972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C03C83E-81DF-DB39-6D52-18E29BD38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2"/>
          <a:stretch/>
        </p:blipFill>
        <p:spPr>
          <a:xfrm>
            <a:off x="311519" y="2754058"/>
            <a:ext cx="4036422" cy="2198942"/>
          </a:xfrm>
          <a:prstGeom prst="rect">
            <a:avLst/>
          </a:prstGeom>
        </p:spPr>
      </p:pic>
      <p:pic>
        <p:nvPicPr>
          <p:cNvPr id="10" name="Image 9" descr="Une image contenant jaune, levier&#10;&#10;Description générée automatiquement avec une confiance moyenne">
            <a:extLst>
              <a:ext uri="{FF2B5EF4-FFF2-40B4-BE49-F238E27FC236}">
                <a16:creationId xmlns:a16="http://schemas.microsoft.com/office/drawing/2014/main" id="{E82311B7-A926-CB66-B7D2-617637A77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2" b="23726"/>
          <a:stretch/>
        </p:blipFill>
        <p:spPr>
          <a:xfrm>
            <a:off x="311519" y="5044540"/>
            <a:ext cx="4036422" cy="1802675"/>
          </a:xfrm>
          <a:prstGeom prst="rect">
            <a:avLst/>
          </a:prstGeom>
        </p:spPr>
      </p:pic>
      <p:pic>
        <p:nvPicPr>
          <p:cNvPr id="23" name="Image 22" descr="Une image contenant attache&#10;&#10;Description générée automatiquement">
            <a:extLst>
              <a:ext uri="{FF2B5EF4-FFF2-40B4-BE49-F238E27FC236}">
                <a16:creationId xmlns:a16="http://schemas.microsoft.com/office/drawing/2014/main" id="{05E034F6-88C0-5B39-94E3-253E3FE38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9" y="6938755"/>
            <a:ext cx="3664793" cy="277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3" name="Image 2" descr="Une image contenant machine, intérieur&#10;&#10;Description générée automatiquement">
            <a:extLst>
              <a:ext uri="{FF2B5EF4-FFF2-40B4-BE49-F238E27FC236}">
                <a16:creationId xmlns:a16="http://schemas.microsoft.com/office/drawing/2014/main" id="{91505AA4-C6B6-A005-F782-67AA05027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8" r="4542"/>
          <a:stretch/>
        </p:blipFill>
        <p:spPr>
          <a:xfrm>
            <a:off x="315110" y="565275"/>
            <a:ext cx="4029239" cy="4130168"/>
          </a:xfrm>
          <a:prstGeom prst="rect">
            <a:avLst/>
          </a:prstGeom>
        </p:spPr>
      </p:pic>
      <p:pic>
        <p:nvPicPr>
          <p:cNvPr id="11" name="Image 10" descr="Une image contenant machine, plastique, jouet, violet&#10;&#10;Description générée automatiquement">
            <a:extLst>
              <a:ext uri="{FF2B5EF4-FFF2-40B4-BE49-F238E27FC236}">
                <a16:creationId xmlns:a16="http://schemas.microsoft.com/office/drawing/2014/main" id="{F3D6777B-9FB0-09AB-5884-CE4D6D31D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" t="10868" r="2583"/>
          <a:stretch/>
        </p:blipFill>
        <p:spPr>
          <a:xfrm>
            <a:off x="320907" y="4859411"/>
            <a:ext cx="4029239" cy="413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0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0139D27-13FC-3695-E4B9-96859BE89ADE}"/>
              </a:ext>
            </a:extLst>
          </p:cNvPr>
          <p:cNvSpPr txBox="1"/>
          <p:nvPr/>
        </p:nvSpPr>
        <p:spPr>
          <a:xfrm>
            <a:off x="130628" y="195943"/>
            <a:ext cx="22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Step 7 – optic holder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F0C31D9-4433-A6B7-CAEF-1164C0CD4F31}"/>
              </a:ext>
            </a:extLst>
          </p:cNvPr>
          <p:cNvSpPr txBox="1"/>
          <p:nvPr/>
        </p:nvSpPr>
        <p:spPr>
          <a:xfrm>
            <a:off x="4528271" y="841900"/>
            <a:ext cx="2329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Focus rail – foot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 Heat set insert x2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M4x10mm x4</a:t>
            </a:r>
          </a:p>
        </p:txBody>
      </p:sp>
      <p:pic>
        <p:nvPicPr>
          <p:cNvPr id="4" name="Image 3" descr="Une image contenant plastique, jouet, violet, intérieur&#10;&#10;Description générée automatiquement">
            <a:extLst>
              <a:ext uri="{FF2B5EF4-FFF2-40B4-BE49-F238E27FC236}">
                <a16:creationId xmlns:a16="http://schemas.microsoft.com/office/drawing/2014/main" id="{09507788-1F8A-4335-4C4A-A6F408D5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7" y="565275"/>
            <a:ext cx="3964790" cy="4130168"/>
          </a:xfrm>
          <a:prstGeom prst="rect">
            <a:avLst/>
          </a:prstGeom>
        </p:spPr>
      </p:pic>
      <p:pic>
        <p:nvPicPr>
          <p:cNvPr id="6" name="Image 5" descr="Une image contenant plastique, jouet, intérieur, violet&#10;&#10;Description générée automatiquement">
            <a:extLst>
              <a:ext uri="{FF2B5EF4-FFF2-40B4-BE49-F238E27FC236}">
                <a16:creationId xmlns:a16="http://schemas.microsoft.com/office/drawing/2014/main" id="{0E123110-C5DB-15E3-3B22-B059E449E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" t="15457" r="7683" b="54193"/>
          <a:stretch/>
        </p:blipFill>
        <p:spPr>
          <a:xfrm>
            <a:off x="320906" y="4833257"/>
            <a:ext cx="3964789" cy="1478162"/>
          </a:xfrm>
          <a:prstGeom prst="rect">
            <a:avLst/>
          </a:prstGeom>
        </p:spPr>
      </p:pic>
      <p:pic>
        <p:nvPicPr>
          <p:cNvPr id="9" name="Image 8" descr="Une image contenant plastique, jouet, violet, intérieur&#10;&#10;Description générée automatiquement">
            <a:extLst>
              <a:ext uri="{FF2B5EF4-FFF2-40B4-BE49-F238E27FC236}">
                <a16:creationId xmlns:a16="http://schemas.microsoft.com/office/drawing/2014/main" id="{0D3E9012-32E6-CD6E-86A6-091280B13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0932" r="18666" b="54022"/>
          <a:stretch/>
        </p:blipFill>
        <p:spPr>
          <a:xfrm>
            <a:off x="320907" y="6560454"/>
            <a:ext cx="3964790" cy="20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2064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360</Words>
  <Application>Microsoft Office PowerPoint</Application>
  <PresentationFormat>Format A4 (210 x 297 mm)</PresentationFormat>
  <Paragraphs>80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Clement Degut</dc:creator>
  <cp:lastModifiedBy>Clement Degut</cp:lastModifiedBy>
  <cp:revision>4</cp:revision>
  <dcterms:created xsi:type="dcterms:W3CDTF">2024-10-09T10:41:37Z</dcterms:created>
  <dcterms:modified xsi:type="dcterms:W3CDTF">2024-10-09T15:40:48Z</dcterms:modified>
</cp:coreProperties>
</file>